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sldIdLst>
    <p:sldId id="256" r:id="rId2"/>
    <p:sldId id="258" r:id="rId3"/>
    <p:sldId id="267" r:id="rId4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4" autoAdjust="0"/>
  </p:normalViewPr>
  <p:slideViewPr>
    <p:cSldViewPr>
      <p:cViewPr varScale="1">
        <p:scale>
          <a:sx n="95" d="100"/>
          <a:sy n="95" d="100"/>
        </p:scale>
        <p:origin x="20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FCA6F-55AA-44C0-8E44-77F87A77082C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752F-780D-4051-BDE9-979E6144C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0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12388A-B95B-4A1A-B7F8-296CEF258D2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43D5DC-39A6-46EB-957A-17D98D6ED4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69416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Отделение функциональной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диагностики РНПЦ неврологии и нейрохирургии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(Минск,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еларусь)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3324" y="3212976"/>
            <a:ext cx="8136904" cy="3384376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В отделении </a:t>
            </a:r>
            <a:r>
              <a:rPr lang="ru-RU" sz="2800" dirty="0" smtClean="0"/>
              <a:t>функциональной</a:t>
            </a:r>
            <a:r>
              <a:rPr lang="en-US" sz="2800" dirty="0" smtClean="0"/>
              <a:t> </a:t>
            </a:r>
            <a:r>
              <a:rPr lang="ru-RU" sz="2800" dirty="0" smtClean="0"/>
              <a:t>диагностики проводят </a:t>
            </a:r>
            <a:r>
              <a:rPr lang="ru-RU" sz="2800" dirty="0"/>
              <a:t>исследования на современной аппаратуре экспертного класса высококвалифицированные специалисты с большим научным и практическим стажем работы</a:t>
            </a:r>
            <a:r>
              <a:rPr lang="ru-RU" sz="2800" dirty="0" smtClean="0"/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39170"/>
            <a:ext cx="6408711" cy="3826134"/>
          </a:xfrm>
        </p:spPr>
        <p:txBody>
          <a:bodyPr/>
          <a:lstStyle/>
          <a:p>
            <a:r>
              <a:rPr lang="ru-RU" dirty="0"/>
              <a:t>Метод регистрации нескольких </a:t>
            </a:r>
            <a:r>
              <a:rPr lang="ru-RU" dirty="0" err="1"/>
              <a:t>физио</a:t>
            </a:r>
            <a:r>
              <a:rPr lang="ru-RU" dirty="0"/>
              <a:t>-логических параметров во время сна: электроэнцефалограммы, </a:t>
            </a:r>
            <a:r>
              <a:rPr lang="ru-RU" dirty="0" err="1"/>
              <a:t>окулограммы</a:t>
            </a:r>
            <a:r>
              <a:rPr lang="ru-RU" dirty="0"/>
              <a:t>, </a:t>
            </a:r>
            <a:r>
              <a:rPr lang="ru-RU" dirty="0" err="1"/>
              <a:t>миограммы</a:t>
            </a:r>
            <a:r>
              <a:rPr lang="ru-RU" dirty="0"/>
              <a:t>, электрокардиограммы,  </a:t>
            </a:r>
            <a:r>
              <a:rPr lang="ru-RU" dirty="0" err="1"/>
              <a:t>назофарингеальный</a:t>
            </a:r>
            <a:r>
              <a:rPr lang="ru-RU" dirty="0"/>
              <a:t> поток,  </a:t>
            </a:r>
            <a:r>
              <a:rPr lang="ru-RU" dirty="0" err="1"/>
              <a:t>торако</a:t>
            </a:r>
            <a:r>
              <a:rPr lang="ru-RU" dirty="0"/>
              <a:t>-абдоминальные    движения,  насыщение гемоглобина  крови кислородом, звук храпа, положение тела во сне,  движение нижних конечностей.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ПОЛИСОМНОГРАФИЯ</a:t>
            </a:r>
            <a:endParaRPr lang="ru-RU" dirty="0"/>
          </a:p>
        </p:txBody>
      </p:sp>
      <p:pic>
        <p:nvPicPr>
          <p:cNvPr id="2050" name="Picture 2" descr="G:\Новая папка\nEEG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38694"/>
            <a:ext cx="25717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к </a:t>
            </a:r>
            <a:r>
              <a:rPr lang="ru-RU" dirty="0" err="1" smtClean="0"/>
              <a:t>полисомнографии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Нарушения дыхания во сне</a:t>
            </a:r>
          </a:p>
          <a:p>
            <a:r>
              <a:rPr lang="ru-RU" dirty="0" smtClean="0"/>
              <a:t>Нарколепсия</a:t>
            </a:r>
          </a:p>
          <a:p>
            <a:r>
              <a:rPr lang="ru-RU" dirty="0" err="1" smtClean="0"/>
              <a:t>Парасомнии</a:t>
            </a:r>
            <a:r>
              <a:rPr lang="ru-RU" dirty="0" smtClean="0"/>
              <a:t> и эпилепсии, ассоциированные со сном</a:t>
            </a:r>
          </a:p>
          <a:p>
            <a:r>
              <a:rPr lang="ru-RU" dirty="0" smtClean="0"/>
              <a:t>Синдром беспокойных ног и синдром периодических движений конечностей во время сна</a:t>
            </a:r>
          </a:p>
          <a:p>
            <a:r>
              <a:rPr lang="ru-RU" dirty="0" smtClean="0"/>
              <a:t>Депрессия в сочетании с </a:t>
            </a:r>
            <a:r>
              <a:rPr lang="ru-RU" dirty="0" err="1" smtClean="0"/>
              <a:t>инсомнией</a:t>
            </a:r>
            <a:endParaRPr lang="ru-RU" dirty="0" smtClean="0"/>
          </a:p>
          <a:p>
            <a:r>
              <a:rPr lang="ru-RU" dirty="0" smtClean="0"/>
              <a:t>Нарушения сна, связанные с изменениями циркадного ритма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0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108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Candara</vt:lpstr>
      <vt:lpstr>Symbol</vt:lpstr>
      <vt:lpstr>Волна</vt:lpstr>
      <vt:lpstr>Отделение функциональной диагностики РНПЦ неврологии и нейрохирургии  (Минск, Беларусь)</vt:lpstr>
      <vt:lpstr>ПОЛИСОМНОГРАФИЯ</vt:lpstr>
      <vt:lpstr>Показания к полисомнографии</vt:lpstr>
    </vt:vector>
  </TitlesOfParts>
  <Company>RNPCNN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Ходулев Василий Иосфович</dc:creator>
  <cp:lastModifiedBy>user</cp:lastModifiedBy>
  <cp:revision>31</cp:revision>
  <cp:lastPrinted>2015-09-03T06:58:37Z</cp:lastPrinted>
  <dcterms:created xsi:type="dcterms:W3CDTF">2015-01-23T12:14:23Z</dcterms:created>
  <dcterms:modified xsi:type="dcterms:W3CDTF">2015-10-11T06:17:40Z</dcterms:modified>
</cp:coreProperties>
</file>