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8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8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6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3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3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0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62EC-99E4-416D-BBCF-E742F9D99F5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BFCE-078D-42F4-A768-5EE046E0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15118"/>
              </p:ext>
            </p:extLst>
          </p:nvPr>
        </p:nvGraphicFramePr>
        <p:xfrm>
          <a:off x="3009901" y="2636839"/>
          <a:ext cx="6984999" cy="316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857"/>
                <a:gridCol w="997857"/>
                <a:gridCol w="997857"/>
                <a:gridCol w="997857"/>
                <a:gridCol w="997857"/>
                <a:gridCol w="997857"/>
                <a:gridCol w="997857"/>
              </a:tblGrid>
              <a:tr h="31620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25" marB="45725"/>
                </a:tc>
              </a:tr>
            </a:tbl>
          </a:graphicData>
        </a:graphic>
      </p:graphicFrame>
      <p:pic>
        <p:nvPicPr>
          <p:cNvPr id="126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98750"/>
            <a:ext cx="9175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2697163"/>
            <a:ext cx="89217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4" y="2671763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695575"/>
            <a:ext cx="89376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2690813"/>
            <a:ext cx="8778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516" y="138896"/>
            <a:ext cx="118794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 Гончар И.А., направленные на оптимизацию медицинской помощи пациентам с инфарктом мозга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Гончар И.А. единолично либо в соавторстве созданы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прогностические модели прогрессирующего клинического течения, функционального исхода и выживаемости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острым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инфарктом мозга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клинических, гемостазиологических, лабораторных, нейровизуализационных, ультразвуковых,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электрокардиографических предикторов,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отраженные в 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патентах на </a:t>
            </a:r>
            <a:r>
              <a:rPr lang="ru-RU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изобретения, 5 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решениях о выдаче патента на </a:t>
            </a:r>
            <a:r>
              <a:rPr lang="ru-RU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изобретение, 2 приоритетных справках.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005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4" t="13683" r="31694" b="9920"/>
          <a:stretch>
            <a:fillRect/>
          </a:stretch>
        </p:blipFill>
        <p:spPr bwMode="auto">
          <a:xfrm>
            <a:off x="3071814" y="422116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6" name="Рисунок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0" t="12543" r="33778" b="16762"/>
          <a:stretch>
            <a:fillRect/>
          </a:stretch>
        </p:blipFill>
        <p:spPr bwMode="auto">
          <a:xfrm>
            <a:off x="4067176" y="4229101"/>
            <a:ext cx="892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7" name="Рисунок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9" t="12543" r="33138" b="15906"/>
          <a:stretch>
            <a:fillRect/>
          </a:stretch>
        </p:blipFill>
        <p:spPr bwMode="auto">
          <a:xfrm>
            <a:off x="4995864" y="4221163"/>
            <a:ext cx="9937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8" name="Рисунок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6" t="12543" r="37146" b="32440"/>
          <a:stretch>
            <a:fillRect/>
          </a:stretch>
        </p:blipFill>
        <p:spPr bwMode="auto">
          <a:xfrm>
            <a:off x="6065838" y="4221163"/>
            <a:ext cx="8937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9" name="Рисунок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7" t="17387" r="33138" b="17332"/>
          <a:stretch>
            <a:fillRect/>
          </a:stretch>
        </p:blipFill>
        <p:spPr bwMode="auto">
          <a:xfrm>
            <a:off x="7064375" y="4210051"/>
            <a:ext cx="8778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10" name="Рисунок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7" t="16818" r="32977" b="11916"/>
          <a:stretch>
            <a:fillRect/>
          </a:stretch>
        </p:blipFill>
        <p:spPr bwMode="auto">
          <a:xfrm>
            <a:off x="8047039" y="4229101"/>
            <a:ext cx="8477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11" name="Рисунок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1" t="18530" r="33138" b="10205"/>
          <a:stretch>
            <a:fillRect/>
          </a:stretch>
        </p:blipFill>
        <p:spPr bwMode="auto">
          <a:xfrm>
            <a:off x="9028114" y="4229101"/>
            <a:ext cx="9223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4338" y="2690814"/>
            <a:ext cx="941983" cy="1325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6700" y="2691955"/>
            <a:ext cx="919697" cy="13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9</cp:revision>
  <dcterms:created xsi:type="dcterms:W3CDTF">2017-04-15T07:54:01Z</dcterms:created>
  <dcterms:modified xsi:type="dcterms:W3CDTF">2017-05-05T07:49:24Z</dcterms:modified>
</cp:coreProperties>
</file>